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803345"/>
            <a:ext cx="794066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794066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4BAA-A283-4586-8D27-E652C1B1C0A0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861F-2E5F-4A0A-B56E-D5B342D41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875"/>
            <a:ext cx="9144000" cy="316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0" b="1" smtClean="0">
                <a:latin typeface="Staccato222 BT" pitchFamily="66" charset="0"/>
              </a:rPr>
              <a:t>Física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43100" y="4581525"/>
            <a:ext cx="434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5000" b="1">
                <a:solidFill>
                  <a:srgbClr val="FF0000"/>
                </a:solidFill>
              </a:rPr>
              <a:t>Leis de Newton</a:t>
            </a:r>
          </a:p>
        </p:txBody>
      </p:sp>
    </p:spTree>
    <p:extLst>
      <p:ext uri="{BB962C8B-B14F-4D97-AF65-F5344CB8AC3E}">
        <p14:creationId xmlns:p14="http://schemas.microsoft.com/office/powerpoint/2010/main" val="12044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1" y="980728"/>
            <a:ext cx="8605601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9" y="908720"/>
            <a:ext cx="8651485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0" y="1268760"/>
            <a:ext cx="859731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853448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8" y="1052736"/>
            <a:ext cx="831671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8" y="1916832"/>
            <a:ext cx="846043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381"/>
            <a:ext cx="8049343" cy="63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9014"/>
            <a:ext cx="7488832" cy="64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8" y="2060848"/>
            <a:ext cx="864433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488"/>
            <a:ext cx="6552728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2" y="2132856"/>
            <a:ext cx="8094401" cy="2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2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665"/>
            <a:ext cx="7529733" cy="64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4099"/>
            <a:ext cx="7813122" cy="59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157"/>
            <a:ext cx="7416824" cy="648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737"/>
            <a:ext cx="7488832" cy="63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7" y="332657"/>
            <a:ext cx="827265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4" y="692696"/>
            <a:ext cx="8718999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9524"/>
            <a:ext cx="6048671" cy="669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4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172"/>
            <a:ext cx="8208911" cy="662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8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733"/>
            <a:ext cx="6768752" cy="654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7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6" y="548680"/>
            <a:ext cx="870658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7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840"/>
            <a:ext cx="8203994" cy="57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9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1" y="980729"/>
            <a:ext cx="821560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56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30</TotalTime>
  <Words>4</Words>
  <Application>Microsoft Office PowerPoint</Application>
  <PresentationFormat>Apresentação na tela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Tema2</vt:lpstr>
      <vt:lpstr>Física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3</cp:revision>
  <dcterms:created xsi:type="dcterms:W3CDTF">2017-05-28T11:34:38Z</dcterms:created>
  <dcterms:modified xsi:type="dcterms:W3CDTF">2017-05-28T12:05:34Z</dcterms:modified>
</cp:coreProperties>
</file>